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5422962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5422962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6253072e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6253072e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6253072e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6253072e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6253072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6253072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cecfeb05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cecfeb05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cecfeb05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cecfeb05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cecfeb05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cecfeb05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65422962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6542296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cecfeb05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cecfeb05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cecfeb05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cecfeb05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65422962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65422962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208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Военно-морской флот. Подводные силы.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377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Подготовила Ищенко Д.О. 10 А класс.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400" y="3114900"/>
            <a:ext cx="1845200" cy="18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Современных подводные лодки на вооружении РФ.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50" y="1841388"/>
            <a:ext cx="4087875" cy="229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425" y="1632875"/>
            <a:ext cx="4087875" cy="2716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25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Подводные войска. Жизнь на подводной лодке.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200" y="1165737"/>
            <a:ext cx="4501774" cy="32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50" y="1442270"/>
            <a:ext cx="4032299" cy="26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Традиции моряков подводников.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404374"/>
            <a:ext cx="4911951" cy="32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7600" y="1328775"/>
            <a:ext cx="3199026" cy="21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237175" y="3502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Подводные силы — род сил Военно-морского флота, включающий атомные ракетные подводные лодки стратегического назначения, атомные многоцелевые подводные лодки и дизель-электрические (неатомные) подводные лодки.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150" y="370838"/>
            <a:ext cx="4688624" cy="28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93475"/>
            <a:ext cx="355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Подводные силы используются для нанесения неожиданных ударов по морским и континентальным целям и разведывательных целей. Основа подводных сил Военно-морского флота — атомные подводные лодки. вооруженные баллистическими и крылатыми ракетами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189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Первое военное подводное судно. 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225" y="776775"/>
            <a:ext cx="2720075" cy="41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978800" y="1419975"/>
            <a:ext cx="1557900" cy="25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“Черепаха” Д. Бушнелла 1776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525" y="1152475"/>
            <a:ext cx="2821750" cy="37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“Наутилус” (1800) сконструированный Робертом Фултоном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574" y="1223475"/>
            <a:ext cx="4388753" cy="300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25" y="2011175"/>
            <a:ext cx="3410275" cy="25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37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Русские разработки.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800" y="1152475"/>
            <a:ext cx="3421625" cy="34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6100" y="950600"/>
            <a:ext cx="2734150" cy="18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275" y="2967488"/>
            <a:ext cx="2857500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311700" y="1201850"/>
            <a:ext cx="19326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Субмарина И. Ф. Александровскогого.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46725" y="24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Подводные лодки Джевецкого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46700" y="815825"/>
            <a:ext cx="3034500" cy="12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22222"/>
                </a:solidFill>
                <a:highlight>
                  <a:srgbClr val="F8F9FA"/>
                </a:highlight>
              </a:rPr>
              <a:t>Спуск на воду - 1880-1887.</a:t>
            </a:r>
            <a:endParaRPr sz="14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Вооружение составляли две мины, начиненные каждая по 32 кг пироксилина. Мины размещались в углублениях на корпусе лодки.</a:t>
            </a:r>
            <a:endParaRPr sz="1400">
              <a:solidFill>
                <a:srgbClr val="222222"/>
              </a:solidFill>
              <a:highlight>
                <a:srgbClr val="F8F9FA"/>
              </a:highlight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225" y="1152475"/>
            <a:ext cx="5482925" cy="19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08725"/>
            <a:ext cx="3104515" cy="19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Первая российская подводная лодка 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5331525" y="1152475"/>
            <a:ext cx="3500700" cy="9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“Дельфин” 1903-1904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188" y="1922500"/>
            <a:ext cx="3803125" cy="28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125" y="1084075"/>
            <a:ext cx="4490475" cy="269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402875" y="3907975"/>
            <a:ext cx="44904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К</a:t>
            </a:r>
            <a:r>
              <a:rPr lang="en" sz="1800"/>
              <a:t>орабль послужил основой для последующих типов русских подводных лодок.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10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Указ Николая 2 о создании нового класс боевых кораблей (1906 )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446000" y="3349025"/>
            <a:ext cx="29247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Субмарина “Касатка”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25" y="1491442"/>
            <a:ext cx="2924700" cy="172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7100" y="2687175"/>
            <a:ext cx="2993550" cy="18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517500" y="4415400"/>
            <a:ext cx="29247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“Форель”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9978" y="682000"/>
            <a:ext cx="3114472" cy="18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6822200" y="2680025"/>
            <a:ext cx="201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“Осетр”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Атомный подводный флот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470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Обладают атомным подводным флотом: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США (только атомные лодки)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Россия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Великобритания (только атомные лодки)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Франция (только атомные лодки)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Китай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Индия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000" y="896075"/>
            <a:ext cx="3820199" cy="265063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5206600" y="3778750"/>
            <a:ext cx="2769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1952. Наутилус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